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0" r:id="rId1"/>
  </p:sldMasterIdLst>
  <p:sldIdLst>
    <p:sldId id="256" r:id="rId2"/>
    <p:sldId id="257" r:id="rId3"/>
    <p:sldId id="266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9" r:id="rId12"/>
    <p:sldId id="270" r:id="rId13"/>
    <p:sldId id="271" r:id="rId14"/>
    <p:sldId id="267" r:id="rId15"/>
    <p:sldId id="264" r:id="rId16"/>
    <p:sldId id="273" r:id="rId17"/>
    <p:sldId id="274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68221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93709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39622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77459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35032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8803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09211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55816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2211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44736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04737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F5AAC55-AC18-4DF2-A6ED-40D79BA37F02}" type="datetimeFigureOut">
              <a:rPr lang="en-ID" smtClean="0"/>
              <a:t>02/09/2025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18F853C5-17D9-493C-9559-B288E54D79C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13850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horse's head&#10;&#10;Description automatically generated">
            <a:extLst>
              <a:ext uri="{FF2B5EF4-FFF2-40B4-BE49-F238E27FC236}">
                <a16:creationId xmlns:a16="http://schemas.microsoft.com/office/drawing/2014/main" id="{8136D44D-4D3E-3A7B-D95B-4C8C1EAD9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55" y="0"/>
            <a:ext cx="122471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21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Bidang</a:t>
            </a:r>
            <a:r>
              <a:rPr lang="en-US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Usaha Yang Telah </a:t>
            </a:r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Berjalan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PAMSIMAS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Toko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online (Blibli &amp;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Toko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Ladang).</a:t>
            </a: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Penyewaan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lahan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proyek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Bidang</a:t>
            </a:r>
            <a:r>
              <a:rPr lang="en-US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Usaha Yang Akan </a:t>
            </a:r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Diadakan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Budidaya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sapi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potong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perikanan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Peternakan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ayam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petelur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Pengelolaan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sampah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Loket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laku</a:t>
            </a: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ream Beige" pitchFamily="2" charset="0"/>
              </a:rPr>
              <a:t>pandai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lang="en-US" dirty="0">
                <a:solidFill>
                  <a:srgbClr val="002060"/>
                </a:solidFill>
                <a:latin typeface="Cream Beige" pitchFamily="2" charset="0"/>
              </a:rPr>
              <a:t>Provider internet</a:t>
            </a:r>
            <a:endParaRPr dirty="0">
              <a:solidFill>
                <a:srgbClr val="002060"/>
              </a:solidFill>
              <a:latin typeface="Cream Beig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481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Latar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Belakang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Mendukung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program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ketahanan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pangan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nasional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Meningkatkan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kesejahteraan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masyarakat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Desa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Pasir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Wetan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Mengoptimalkan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peran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BUMDes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dalam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pengelolaan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usaha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peternakan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9690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Tujuan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Mengembangkan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usaha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peternakan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sapi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potong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yang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berkelanjutan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Menjalin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kerjasama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saling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menguntungkan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antara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BUMDes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dan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peternak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Menciptakan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lapangan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kerja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dan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mendukung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ketahanan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pangan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Sasaran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Kegiatan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Masyarakat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peternak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&amp;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tenaga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kerja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lokal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Seluruh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warga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desa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sebagai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konsumen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Pemerintah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desa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sebagai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pengawas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program.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Generasi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muda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sebagai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kader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wirausaha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ternak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Potensi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yang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Mendukung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Lahan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ternak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tersedia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Sumber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pakan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dari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limbah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pertanian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>
                <a:solidFill>
                  <a:srgbClr val="002060"/>
                </a:solidFill>
                <a:latin typeface="Cream Beige" pitchFamily="2" charset="0"/>
              </a:rPr>
              <a:t>SDM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berpengalaman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dalam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beternak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Akses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air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bersih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memadai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Dukungan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pemerintah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desa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BUMDes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aktif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&amp;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berpengalaman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Antisipasi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Masalah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&amp;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Penanganannya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Penyakit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ternak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→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vaksinasi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&amp;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kerjasama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dinas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peternakan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Ketersediaan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pakan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→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penanaman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rumput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gajah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>
                <a:solidFill>
                  <a:srgbClr val="002060"/>
                </a:solidFill>
                <a:latin typeface="Cream Beige" pitchFamily="2" charset="0"/>
              </a:rPr>
              <a:t>Tenaga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kerja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terbatas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→ program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bagi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hasil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Manajemen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belum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optimal →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pelatihan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usaha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dirty="0">
                <a:solidFill>
                  <a:srgbClr val="002060"/>
                </a:solidFill>
                <a:latin typeface="Cream Beige" pitchFamily="2" charset="0"/>
              </a:rPr>
              <a:t>Pasar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tidak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stabil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→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kemitraan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dengan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dirty="0" err="1">
                <a:solidFill>
                  <a:srgbClr val="002060"/>
                </a:solidFill>
                <a:latin typeface="Cream Beige" pitchFamily="2" charset="0"/>
              </a:rPr>
              <a:t>koperasi</a:t>
            </a:r>
            <a:r>
              <a:rPr dirty="0">
                <a:solidFill>
                  <a:srgbClr val="002060"/>
                </a:solidFill>
                <a:latin typeface="Cream Beige" pitchFamily="2" charset="0"/>
              </a:rPr>
              <a:t> &amp; RPH.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Manajemen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Pengelolaan</a:t>
            </a:r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oleh </a:t>
            </a:r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BUMDes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BUMDes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sebagai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penyedia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modal &amp;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pemasaran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Peternak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sebagai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pengelola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pemeliharaan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harian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Skema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bagi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hasil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: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BUMDes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55%,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Peternak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45%.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Analisa Usaha &amp; BEP</a:t>
            </a:r>
          </a:p>
        </p:txBody>
      </p:sp>
      <p:pic>
        <p:nvPicPr>
          <p:cNvPr id="5" name="Content Placeholder 4" descr="A screenshot of a document&#10;&#10;Description automatically generated">
            <a:extLst>
              <a:ext uri="{FF2B5EF4-FFF2-40B4-BE49-F238E27FC236}">
                <a16:creationId xmlns:a16="http://schemas.microsoft.com/office/drawing/2014/main" id="{6E35AB2C-6012-7CA9-FDE9-36A13A2F7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558" y="1495424"/>
            <a:ext cx="7552911" cy="3971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Analisa Usaha &amp; BEP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35AB2C-6012-7CA9-FDE9-36A13A2F7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8558" y="676274"/>
            <a:ext cx="7552911" cy="3971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DA21EAF-8044-FE4D-5F6A-9017D1F7C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8558" y="4710641"/>
            <a:ext cx="7552911" cy="1404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412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Analisa Usaha &amp; BEP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35AB2C-6012-7CA9-FDE9-36A13A2F7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8083" y="742950"/>
            <a:ext cx="7552911" cy="1704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D9D0FB-1ADA-0CF8-41C0-8E87132FF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72913" y="2893546"/>
            <a:ext cx="7548081" cy="3175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5122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Analisa Usaha &amp; BEP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35AB2C-6012-7CA9-FDE9-36A13A2F7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8558" y="1800225"/>
            <a:ext cx="7552911" cy="283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6104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Analisa Usaha &amp; BEP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Modal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awal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: Rp 250.000.000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Produksi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: 12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ekor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sapi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/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panen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Penjualan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: Rp 300.000.000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Laba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bersih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: Rp 50.000.000</a:t>
            </a:r>
          </a:p>
        </p:txBody>
      </p:sp>
    </p:spTree>
    <p:extLst>
      <p:ext uri="{BB962C8B-B14F-4D97-AF65-F5344CB8AC3E}">
        <p14:creationId xmlns:p14="http://schemas.microsoft.com/office/powerpoint/2010/main" val="38338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Berkas</a:t>
            </a:r>
            <a:r>
              <a:rPr lang="en-US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Pendukung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EE6475-F7B9-60D7-2D79-9690AA4E0C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Berkas</a:t>
            </a:r>
            <a:r>
              <a:rPr lang="en-US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Pendukung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1316BE-DA0D-7AB7-8EB2-5E3383BBC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5224" y="2257615"/>
            <a:ext cx="7667625" cy="2333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9532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Berkas</a:t>
            </a:r>
            <a:r>
              <a:rPr lang="en-US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r>
              <a:rPr lang="en-US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Pendukung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1316BE-DA0D-7AB7-8EB2-5E3383BBC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5224" y="742950"/>
            <a:ext cx="3857626" cy="53720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2331E30B-874C-1521-2831-470531CAB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8469" y="752475"/>
            <a:ext cx="3797835" cy="53720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7412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Penutup</a:t>
            </a:r>
            <a:endParaRPr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Program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ini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mendukung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ketahanan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pangan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berbasis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desa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BUMDes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sebagai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motor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penggerak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ekonomi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lokal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  <a:endParaRPr lang="en-US"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endParaRPr sz="2400" dirty="0">
              <a:solidFill>
                <a:srgbClr val="002060"/>
              </a:solidFill>
              <a:latin typeface="Cream Beige" pitchFamily="2" charset="0"/>
            </a:endParaRPr>
          </a:p>
          <a:p>
            <a:pPr algn="ctr">
              <a:defRPr sz="1800"/>
            </a:pP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Meningkatkan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pendapatan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warga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dan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kemandirian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Cream Beige" pitchFamily="2" charset="0"/>
              </a:rPr>
              <a:t>desa</a:t>
            </a:r>
            <a:r>
              <a:rPr sz="2400" dirty="0">
                <a:solidFill>
                  <a:srgbClr val="002060"/>
                </a:solidFill>
                <a:latin typeface="Cream Beige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96202948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68</TotalTime>
  <Words>289</Words>
  <Application>Microsoft Office PowerPoint</Application>
  <PresentationFormat>Widescreen</PresentationFormat>
  <Paragraphs>97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ADLaM Display</vt:lpstr>
      <vt:lpstr>Corbel</vt:lpstr>
      <vt:lpstr>Cream Beige</vt:lpstr>
      <vt:lpstr>Wingdings 2</vt:lpstr>
      <vt:lpstr>Frame</vt:lpstr>
      <vt:lpstr>PowerPoint Presentation</vt:lpstr>
      <vt:lpstr>Bidang Usaha Yang Telah Berjalan</vt:lpstr>
      <vt:lpstr>Bidang Usaha Yang Akan Diadakan</vt:lpstr>
      <vt:lpstr>Latar Belakang</vt:lpstr>
      <vt:lpstr>Tujuan</vt:lpstr>
      <vt:lpstr>Sasaran Kegiatan</vt:lpstr>
      <vt:lpstr>Potensi yang Mendukung</vt:lpstr>
      <vt:lpstr>Antisipasi Masalah &amp; Penanganannya</vt:lpstr>
      <vt:lpstr>Manajemen Pengelolaan oleh BUMDes</vt:lpstr>
      <vt:lpstr>Analisa Usaha &amp; BEP</vt:lpstr>
      <vt:lpstr>Analisa Usaha &amp; BEP</vt:lpstr>
      <vt:lpstr>Analisa Usaha &amp; BEP</vt:lpstr>
      <vt:lpstr>Analisa Usaha &amp; BEP</vt:lpstr>
      <vt:lpstr>Analisa Usaha &amp; BEP</vt:lpstr>
      <vt:lpstr>Berkas Pendukung</vt:lpstr>
      <vt:lpstr>Berkas Pendukung</vt:lpstr>
      <vt:lpstr>Berkas Pendukung</vt:lpstr>
      <vt:lpstr>Penutup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Babeh_Opiq_76</dc:creator>
  <cp:lastModifiedBy>Babeh_Opiq_76</cp:lastModifiedBy>
  <cp:revision>14</cp:revision>
  <dcterms:created xsi:type="dcterms:W3CDTF">2025-08-26T08:23:32Z</dcterms:created>
  <dcterms:modified xsi:type="dcterms:W3CDTF">2025-09-02T06:21:21Z</dcterms:modified>
</cp:coreProperties>
</file>